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8BE"/>
    <a:srgbClr val="CC9900"/>
    <a:srgbClr val="D5D8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0026-D938-48B3-B9D0-F8199D50F806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4092A-5036-4D1E-8BAE-E2A910CA9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5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0026-D938-48B3-B9D0-F8199D50F806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4092A-5036-4D1E-8BAE-E2A910CA9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33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0026-D938-48B3-B9D0-F8199D50F806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4092A-5036-4D1E-8BAE-E2A910CA9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19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0026-D938-48B3-B9D0-F8199D50F806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4092A-5036-4D1E-8BAE-E2A910CA9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0026-D938-48B3-B9D0-F8199D50F806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4092A-5036-4D1E-8BAE-E2A910CA9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61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0026-D938-48B3-B9D0-F8199D50F806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4092A-5036-4D1E-8BAE-E2A910CA9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5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0026-D938-48B3-B9D0-F8199D50F806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4092A-5036-4D1E-8BAE-E2A910CA9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71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0026-D938-48B3-B9D0-F8199D50F806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4092A-5036-4D1E-8BAE-E2A910CA9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05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0026-D938-48B3-B9D0-F8199D50F806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4092A-5036-4D1E-8BAE-E2A910CA9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27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0026-D938-48B3-B9D0-F8199D50F806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4092A-5036-4D1E-8BAE-E2A910CA9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89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0026-D938-48B3-B9D0-F8199D50F806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4092A-5036-4D1E-8BAE-E2A910CA9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60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30026-D938-48B3-B9D0-F8199D50F806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4092A-5036-4D1E-8BAE-E2A910CA9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32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78784">
            <a:off x="3581454" y="4130329"/>
            <a:ext cx="2270698" cy="168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Diagonal Stripe 15"/>
          <p:cNvSpPr/>
          <p:nvPr/>
        </p:nvSpPr>
        <p:spPr>
          <a:xfrm rot="15818798">
            <a:off x="3374192" y="1736848"/>
            <a:ext cx="917484" cy="1400145"/>
          </a:xfrm>
          <a:prstGeom prst="diagStripe">
            <a:avLst/>
          </a:prstGeom>
          <a:solidFill>
            <a:srgbClr val="F4E8BE"/>
          </a:solidFill>
          <a:ln>
            <a:solidFill>
              <a:srgbClr val="F4E8BE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145802"/>
            <a:ext cx="271462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91293">
            <a:off x="4508779" y="1802624"/>
            <a:ext cx="1762125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255070">
            <a:off x="2014536" y="3416250"/>
            <a:ext cx="1762125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18461">
            <a:off x="5308266" y="3381827"/>
            <a:ext cx="1762125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Donut 13"/>
          <p:cNvSpPr/>
          <p:nvPr/>
        </p:nvSpPr>
        <p:spPr>
          <a:xfrm>
            <a:off x="2895600" y="2438400"/>
            <a:ext cx="2971800" cy="1905000"/>
          </a:xfrm>
          <a:prstGeom prst="donut">
            <a:avLst/>
          </a:prstGeom>
          <a:solidFill>
            <a:srgbClr val="F4E8BE"/>
          </a:solidFill>
          <a:ln>
            <a:solidFill>
              <a:srgbClr val="F4E8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33512" y="78946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GungsuhChe" panose="02030609000101010101" pitchFamily="49" charset="-127"/>
                <a:ea typeface="GungsuhChe" panose="02030609000101010101" pitchFamily="49" charset="-127"/>
              </a:rPr>
              <a:t>Poly-Go-Round</a:t>
            </a:r>
            <a:endParaRPr lang="en-US" b="1" dirty="0">
              <a:latin typeface="GungsuhChe" panose="02030609000101010101" pitchFamily="49" charset="-127"/>
              <a:ea typeface="GungsuhChe" panose="02030609000101010101" pitchFamily="49" charset="-127"/>
            </a:endParaRP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63" y="3857055"/>
            <a:ext cx="30099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728199" y="3672389"/>
            <a:ext cx="1759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GungsuhChe" panose="02030609000101010101" pitchFamily="49" charset="-127"/>
                <a:ea typeface="GungsuhChe" panose="02030609000101010101" pitchFamily="49" charset="-127"/>
              </a:rPr>
              <a:t>Parthenon</a:t>
            </a:r>
            <a:endParaRPr lang="en-US" b="1" dirty="0">
              <a:latin typeface="GungsuhChe" panose="02030609000101010101" pitchFamily="49" charset="-127"/>
              <a:ea typeface="GungsuhChe" panose="02030609000101010101" pitchFamily="49" charset="-127"/>
            </a:endParaRPr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703"/>
          <a:stretch/>
        </p:blipFill>
        <p:spPr bwMode="auto">
          <a:xfrm>
            <a:off x="5562600" y="1449108"/>
            <a:ext cx="2596625" cy="1154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5834109" y="78946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GungsuhChe" panose="02030609000101010101" pitchFamily="49" charset="-127"/>
                <a:ea typeface="GungsuhChe" panose="02030609000101010101" pitchFamily="49" charset="-127"/>
              </a:rPr>
              <a:t>The Polis Of the Greeks (a show)</a:t>
            </a:r>
            <a:endParaRPr lang="en-US" b="1" dirty="0">
              <a:latin typeface="GungsuhChe" panose="02030609000101010101" pitchFamily="49" charset="-127"/>
              <a:ea typeface="GungsuhChe" panose="02030609000101010101" pitchFamily="49" charset="-127"/>
            </a:endParaRP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277447"/>
            <a:ext cx="2438400" cy="1528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5489312" y="480722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GungsuhChe" panose="02030609000101010101" pitchFamily="49" charset="-127"/>
                <a:ea typeface="GungsuhChe" panose="02030609000101010101" pitchFamily="49" charset="-127"/>
              </a:rPr>
              <a:t>All Natural Gift Shop</a:t>
            </a:r>
            <a:endParaRPr lang="en-US" b="1" dirty="0">
              <a:latin typeface="GungsuhChe" panose="02030609000101010101" pitchFamily="49" charset="-127"/>
              <a:ea typeface="GungsuhChe" panose="02030609000101010101" pitchFamily="49" charset="-127"/>
            </a:endParaRPr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990" y="4619055"/>
            <a:ext cx="200413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/>
          <p:cNvSpPr txBox="1"/>
          <p:nvPr/>
        </p:nvSpPr>
        <p:spPr>
          <a:xfrm rot="341432">
            <a:off x="3628431" y="5894786"/>
            <a:ext cx="8526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GungsuhChe" panose="02030609000101010101" pitchFamily="49" charset="-127"/>
                <a:ea typeface="GungsuhChe" panose="02030609000101010101" pitchFamily="49" charset="-127"/>
              </a:rPr>
              <a:t>Olive Tree Grove Menu</a:t>
            </a:r>
            <a:endParaRPr lang="en-US" sz="800" b="1" dirty="0">
              <a:latin typeface="GungsuhChe" panose="02030609000101010101" pitchFamily="49" charset="-127"/>
              <a:ea typeface="GungsuhChe" panose="02030609000101010101" pitchFamily="49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45450" y="5951612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GungsuhChe" panose="02030609000101010101" pitchFamily="49" charset="-127"/>
                <a:ea typeface="GungsuhChe" panose="02030609000101010101" pitchFamily="49" charset="-127"/>
              </a:rPr>
              <a:t>Olive Tree Grove Restaurant</a:t>
            </a:r>
            <a:endParaRPr lang="en-US" b="1" dirty="0">
              <a:latin typeface="GungsuhChe" panose="02030609000101010101" pitchFamily="49" charset="-127"/>
              <a:ea typeface="GungsuhChe" panose="0203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4252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HaleyH</dc:creator>
  <cp:lastModifiedBy>HaleyH</cp:lastModifiedBy>
  <cp:revision>3</cp:revision>
  <dcterms:created xsi:type="dcterms:W3CDTF">2016-10-16T18:16:28Z</dcterms:created>
  <dcterms:modified xsi:type="dcterms:W3CDTF">2016-10-16T18:44:31Z</dcterms:modified>
</cp:coreProperties>
</file>